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3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09-Feb-21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09-Feb-21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09-Feb-21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09-Feb-21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09-Feb-21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09-Feb-21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09-Feb-21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09-Feb-21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09-Feb-21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09-Feb-21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09-Feb-21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09-Feb-21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09-Feb-21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onschema2pojo.org/" TargetMode="External"/><Relationship Id="rId2" Type="http://schemas.openxmlformats.org/officeDocument/2006/relationships/hyperlink" Target="https://www.themoviedb.org/documentation/ap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New Movies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This application show description about new movies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18DA4-FF66-4496-B7E7-DE74E8DA1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0850"/>
          </a:xfrm>
        </p:spPr>
        <p:txBody>
          <a:bodyPr/>
          <a:lstStyle/>
          <a:p>
            <a:r>
              <a:rPr lang="en-US" dirty="0"/>
              <a:t>Main Activity ‘Java Code’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AD5D0-8C84-4719-9791-7958FD2E9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5332"/>
            <a:ext cx="9601200" cy="4452068"/>
          </a:xfrm>
        </p:spPr>
        <p:txBody>
          <a:bodyPr/>
          <a:lstStyle/>
          <a:p>
            <a:r>
              <a:rPr lang="en-US" dirty="0"/>
              <a:t>The most important code in the main activity is the code that we call the server to get the data.</a:t>
            </a:r>
          </a:p>
          <a:p>
            <a:r>
              <a:rPr lang="en-US" dirty="0"/>
              <a:t>This code will be like that :</a:t>
            </a:r>
          </a:p>
          <a:p>
            <a:r>
              <a:rPr lang="en-US" dirty="0"/>
              <a:t>That will return the data </a:t>
            </a:r>
          </a:p>
          <a:p>
            <a:pPr marL="0" indent="0">
              <a:buNone/>
            </a:pPr>
            <a:r>
              <a:rPr lang="en-US" dirty="0"/>
              <a:t>Into MovieResponse.class</a:t>
            </a:r>
          </a:p>
          <a:p>
            <a:pPr marL="0" indent="0">
              <a:buNone/>
            </a:pPr>
            <a:r>
              <a:rPr lang="en-US" dirty="0"/>
              <a:t>And the body contain all the </a:t>
            </a:r>
          </a:p>
          <a:p>
            <a:pPr marL="0" indent="0">
              <a:buNone/>
            </a:pPr>
            <a:r>
              <a:rPr lang="en-US" dirty="0"/>
              <a:t>Data returned from the server.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B2CD3-E3B7-4705-BA71-65840C34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955" y="1851979"/>
            <a:ext cx="6694997" cy="496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7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99B5-CA7E-4877-BA36-EAEDAD07E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81824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</a:t>
            </a:r>
            <a:r>
              <a:rPr lang="en-US" dirty="0" err="1"/>
              <a:t>picasso</a:t>
            </a:r>
            <a:r>
              <a:rPr lang="en-US" dirty="0"/>
              <a:t> To Load the Image From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87D89-F30F-42FA-B1D3-16A21A170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3871"/>
            <a:ext cx="9601200" cy="4213529"/>
          </a:xfrm>
        </p:spPr>
        <p:txBody>
          <a:bodyPr/>
          <a:lstStyle/>
          <a:p>
            <a:r>
              <a:rPr lang="en-US" dirty="0"/>
              <a:t>To Load the Image Using URL we use two ways : </a:t>
            </a:r>
          </a:p>
          <a:p>
            <a:r>
              <a:rPr lang="en-US" dirty="0"/>
              <a:t>The first way is to use Picasso</a:t>
            </a:r>
          </a:p>
          <a:p>
            <a:r>
              <a:rPr lang="en-US" dirty="0"/>
              <a:t>The second way is to use Glide</a:t>
            </a:r>
          </a:p>
          <a:p>
            <a:r>
              <a:rPr lang="en-US" dirty="0"/>
              <a:t>In this app we use Picasso like that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CBF97-B3B8-49FC-AC5E-D4FCDB4CD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68" y="3528237"/>
            <a:ext cx="10802177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732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6318-D14E-4F72-9405-FB937EEB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Colored Text To Be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60804-F6E7-4044-A276-2B6156E44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02797"/>
            <a:ext cx="9601200" cy="4364603"/>
          </a:xfrm>
        </p:spPr>
        <p:txBody>
          <a:bodyPr/>
          <a:lstStyle/>
          <a:p>
            <a:r>
              <a:rPr lang="en-US" dirty="0"/>
              <a:t>We use recycler view to show all reviews about the movie , so we need to but the first character of the person who write the comment and put it into the image</a:t>
            </a:r>
          </a:p>
          <a:p>
            <a:r>
              <a:rPr lang="en-US" dirty="0"/>
              <a:t>To do that we use TextDrawable class like that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66CAF-432D-4785-9B6E-9DFB4F24E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870597"/>
            <a:ext cx="10449702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33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66727-5249-40BA-B69D-B59821988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49857"/>
            <a:ext cx="9601200" cy="5517543"/>
          </a:xfrm>
        </p:spPr>
        <p:txBody>
          <a:bodyPr/>
          <a:lstStyle/>
          <a:p>
            <a:r>
              <a:rPr lang="en-US" dirty="0"/>
              <a:t>These images from the application :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FF1D35-6DF8-4A4A-9269-3CE489DC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AF5CB1-EF28-413C-9D44-16D5A783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411" y="685801"/>
            <a:ext cx="3060000" cy="6056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D9B237-2561-4A47-AD57-D053C205A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120" y="677303"/>
            <a:ext cx="3033455" cy="6122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A06F4D-0B2D-444D-A9D0-AA6FCBAF0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108" y="735065"/>
            <a:ext cx="2954534" cy="612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4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vie App">
            <a:hlinkClick r:id="" action="ppaction://media"/>
            <a:extLst>
              <a:ext uri="{FF2B5EF4-FFF2-40B4-BE49-F238E27FC236}">
                <a16:creationId xmlns:a16="http://schemas.microsoft.com/office/drawing/2014/main" id="{C4494515-7A2D-4573-92BF-BC5CEFA6FF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5355" y="250466"/>
            <a:ext cx="3292475" cy="63570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47D43F-AF5A-4BFD-844D-8B7D00B2EE8F}"/>
              </a:ext>
            </a:extLst>
          </p:cNvPr>
          <p:cNvSpPr/>
          <p:nvPr/>
        </p:nvSpPr>
        <p:spPr>
          <a:xfrm>
            <a:off x="1113222" y="1329366"/>
            <a:ext cx="476540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 is a short 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Movie describe 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40756136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BDA3D-DBE7-4B28-919D-ADE08A5E2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B651A-716B-4746-A466-308920CB7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app use TMDP API </a:t>
            </a:r>
            <a:r>
              <a:rPr lang="en-US" dirty="0">
                <a:hlinkClick r:id="rId2"/>
              </a:rPr>
              <a:t>https://www.themoviedb.org/documentation/api</a:t>
            </a:r>
            <a:endParaRPr lang="en-US" dirty="0"/>
          </a:p>
          <a:p>
            <a:r>
              <a:rPr lang="en-US" dirty="0"/>
              <a:t>We will get a response from the server in a Json format and use a website to convert it to java class </a:t>
            </a:r>
            <a:r>
              <a:rPr lang="en-US" dirty="0">
                <a:hlinkClick r:id="rId3"/>
              </a:rPr>
              <a:t>http://www.jsonschema2pojo.org/</a:t>
            </a:r>
            <a:endParaRPr lang="en-US" dirty="0"/>
          </a:p>
          <a:p>
            <a:r>
              <a:rPr lang="en-US" dirty="0"/>
              <a:t>After converting the file we will use libraries like Retrofit2 , OkkHttpClient and Gson libraries to be able to deal with the data.</a:t>
            </a:r>
          </a:p>
          <a:p>
            <a:r>
              <a:rPr lang="en-US" dirty="0"/>
              <a:t>We also use CircleImageView to show the actors of the movie.</a:t>
            </a:r>
          </a:p>
          <a:p>
            <a:r>
              <a:rPr lang="en-US" dirty="0"/>
              <a:t>We also use Glide library to load the image into the ImageView Using The URL of the image.</a:t>
            </a:r>
          </a:p>
        </p:txBody>
      </p:sp>
    </p:spTree>
    <p:extLst>
      <p:ext uri="{BB962C8B-B14F-4D97-AF65-F5344CB8AC3E}">
        <p14:creationId xmlns:p14="http://schemas.microsoft.com/office/powerpoint/2010/main" val="408510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8D221-2064-42C4-BF8E-575553E9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0243B-3895-4F11-AA1C-D76652E34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77725"/>
            <a:ext cx="9601200" cy="4189675"/>
          </a:xfrm>
        </p:spPr>
        <p:txBody>
          <a:bodyPr/>
          <a:lstStyle/>
          <a:p>
            <a:r>
              <a:rPr lang="en-US" dirty="0"/>
              <a:t>We will use RecyclerView to show the data on it, so the xml file for the design will be like that :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0B6FA-98AB-4F67-81E4-30E8A93F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122" y="2267116"/>
            <a:ext cx="7712765" cy="43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1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E562D-3149-46CC-8385-31D12EA5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Recycler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2363E-0F8B-4B5C-9EBD-6C7A78EE1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35819"/>
            <a:ext cx="9601200" cy="4531581"/>
          </a:xfrm>
        </p:spPr>
        <p:txBody>
          <a:bodyPr/>
          <a:lstStyle/>
          <a:p>
            <a:r>
              <a:rPr lang="en-US" dirty="0"/>
              <a:t>We will build the recycler to only show the movie name and the poster image ,so the XML file for the design will be: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B7445-CC58-4927-B91B-553255971A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3" r="32884"/>
          <a:stretch/>
        </p:blipFill>
        <p:spPr>
          <a:xfrm>
            <a:off x="2876384" y="2043774"/>
            <a:ext cx="6275568" cy="476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3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8E68-A7D2-4A7E-9B1B-D012A021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 Recycler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5D269-32F5-4EBF-A50D-6F5C7E20F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7238"/>
            <a:ext cx="9601200" cy="4110162"/>
          </a:xfrm>
        </p:spPr>
        <p:txBody>
          <a:bodyPr/>
          <a:lstStyle/>
          <a:p>
            <a:r>
              <a:rPr lang="en-US" dirty="0"/>
              <a:t>People wrote review after they see the movie ,so we will show all reviews using a Recycler view on Detail activity</a:t>
            </a:r>
          </a:p>
          <a:p>
            <a:r>
              <a:rPr lang="en-US" dirty="0"/>
              <a:t>The XML Design will be like that 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F580D-7DB2-49C4-9BCB-42420A2C7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7" t="9994" r="19217"/>
          <a:stretch/>
        </p:blipFill>
        <p:spPr>
          <a:xfrm>
            <a:off x="5398083" y="2171700"/>
            <a:ext cx="5574717" cy="459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46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7AF0-1EAF-4299-984F-616F08A91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76023"/>
          </a:xfrm>
        </p:spPr>
        <p:txBody>
          <a:bodyPr/>
          <a:lstStyle/>
          <a:p>
            <a:r>
              <a:rPr lang="en-US" dirty="0"/>
              <a:t>Actors Recycler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C5A8F-6C06-45F2-A6B8-2F7095D36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02797"/>
            <a:ext cx="9601200" cy="4364603"/>
          </a:xfrm>
        </p:spPr>
        <p:txBody>
          <a:bodyPr/>
          <a:lstStyle/>
          <a:p>
            <a:r>
              <a:rPr lang="en-US" dirty="0"/>
              <a:t>We will use Recycler to show </a:t>
            </a:r>
          </a:p>
          <a:p>
            <a:pPr marL="0" indent="0">
              <a:buNone/>
            </a:pPr>
            <a:r>
              <a:rPr lang="en-US" dirty="0"/>
              <a:t>the Actors in this movie ,</a:t>
            </a:r>
          </a:p>
          <a:p>
            <a:pPr marL="0" indent="0">
              <a:buNone/>
            </a:pPr>
            <a:r>
              <a:rPr lang="en-US" dirty="0"/>
              <a:t>this recycler will be on the </a:t>
            </a:r>
          </a:p>
          <a:p>
            <a:pPr marL="0" indent="0">
              <a:buNone/>
            </a:pPr>
            <a:r>
              <a:rPr lang="en-US" dirty="0"/>
              <a:t>Detail Activity that will describe</a:t>
            </a:r>
          </a:p>
          <a:p>
            <a:pPr marL="0" indent="0">
              <a:buNone/>
            </a:pPr>
            <a:r>
              <a:rPr lang="en-US" dirty="0"/>
              <a:t> the movie.</a:t>
            </a:r>
          </a:p>
          <a:p>
            <a:r>
              <a:rPr lang="en-US" dirty="0"/>
              <a:t>The XML Design will be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E65F7-FD9D-4247-8FBC-B9CA220F8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5" t="10000" r="19196"/>
          <a:stretch/>
        </p:blipFill>
        <p:spPr>
          <a:xfrm>
            <a:off x="5184250" y="1383527"/>
            <a:ext cx="6491782" cy="535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0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CA20-D6BF-443F-B570-5ED24294A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5F2C9-AEAF-424D-9AE0-C45F1BA99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18699"/>
            <a:ext cx="9601200" cy="4348701"/>
          </a:xfrm>
        </p:spPr>
        <p:txBody>
          <a:bodyPr/>
          <a:lstStyle/>
          <a:p>
            <a:r>
              <a:rPr lang="en-US" dirty="0"/>
              <a:t>This activity will show </a:t>
            </a:r>
          </a:p>
          <a:p>
            <a:pPr marL="0" indent="0">
              <a:buNone/>
            </a:pPr>
            <a:r>
              <a:rPr lang="en-US" dirty="0"/>
              <a:t>all things about the movie </a:t>
            </a:r>
          </a:p>
          <a:p>
            <a:pPr marL="0" indent="0">
              <a:buNone/>
            </a:pPr>
            <a:r>
              <a:rPr lang="en-US" dirty="0"/>
              <a:t>like his title , rating , comments, </a:t>
            </a:r>
          </a:p>
          <a:p>
            <a:pPr marL="0" indent="0">
              <a:buNone/>
            </a:pPr>
            <a:r>
              <a:rPr lang="en-US" dirty="0"/>
              <a:t>actors , reviews , poster image ,</a:t>
            </a:r>
          </a:p>
          <a:p>
            <a:pPr marL="0" indent="0">
              <a:buNone/>
            </a:pPr>
            <a:r>
              <a:rPr lang="en-US" dirty="0"/>
              <a:t> background image , ...</a:t>
            </a:r>
          </a:p>
          <a:p>
            <a:r>
              <a:rPr lang="en-US" dirty="0"/>
              <a:t>The XML will be 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E1AFE-B84D-4357-A2C0-7B28BB2C6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68" t="8348" r="19783" b="5739"/>
          <a:stretch/>
        </p:blipFill>
        <p:spPr>
          <a:xfrm>
            <a:off x="4898003" y="685800"/>
            <a:ext cx="7211833" cy="5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985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8190-8930-4DC6-8ADD-098A3747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4217"/>
          </a:xfrm>
        </p:spPr>
        <p:txBody>
          <a:bodyPr/>
          <a:lstStyle/>
          <a:p>
            <a:r>
              <a:rPr lang="en-US" dirty="0"/>
              <a:t>Get The Data From The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CAE39-8C71-4F9F-BFE4-FB90FF080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89043"/>
            <a:ext cx="9601200" cy="4078357"/>
          </a:xfrm>
        </p:spPr>
        <p:txBody>
          <a:bodyPr/>
          <a:lstStyle/>
          <a:p>
            <a:r>
              <a:rPr lang="en-US" dirty="0"/>
              <a:t>To get the data we will use a lot of classes at first we will make interface to get the data </a:t>
            </a:r>
          </a:p>
          <a:p>
            <a:r>
              <a:rPr lang="en-US" dirty="0"/>
              <a:t>We also Make it return</a:t>
            </a:r>
          </a:p>
          <a:p>
            <a:pPr marL="0" indent="0">
              <a:buNone/>
            </a:pPr>
            <a:r>
              <a:rPr lang="en-US" dirty="0"/>
              <a:t>The data into MovieResponse</a:t>
            </a:r>
          </a:p>
          <a:p>
            <a:pPr marL="0" indent="0">
              <a:buNone/>
            </a:pPr>
            <a:r>
              <a:rPr lang="en-US" dirty="0"/>
              <a:t>Class ‘this class is created </a:t>
            </a:r>
          </a:p>
          <a:p>
            <a:pPr marL="0" indent="0">
              <a:buNone/>
            </a:pPr>
            <a:r>
              <a:rPr lang="en-US" dirty="0"/>
              <a:t>Using Json2Pojo website’</a:t>
            </a:r>
          </a:p>
          <a:p>
            <a:pPr marL="0" indent="0">
              <a:buNone/>
            </a:pPr>
            <a:r>
              <a:rPr lang="en-US" dirty="0"/>
              <a:t>This class contain all the data </a:t>
            </a:r>
          </a:p>
          <a:p>
            <a:pPr marL="0" indent="0">
              <a:buNone/>
            </a:pPr>
            <a:r>
              <a:rPr lang="en-US" dirty="0"/>
              <a:t>Returned from the server.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2A61B-4E61-4771-A32A-9427B6106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785" y="2226365"/>
            <a:ext cx="5860111" cy="454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724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D397-FE78-4B89-B556-EE5DDD527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we will build API Client Using Retrofit and OkHttpClient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628B84-0D36-46C0-8A3A-72FBA6A5C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934" y="1992635"/>
            <a:ext cx="7816132" cy="4661944"/>
          </a:xfrm>
        </p:spPr>
      </p:pic>
    </p:spTree>
    <p:extLst>
      <p:ext uri="{BB962C8B-B14F-4D97-AF65-F5344CB8AC3E}">
        <p14:creationId xmlns:p14="http://schemas.microsoft.com/office/powerpoint/2010/main" val="24530823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78</TotalTime>
  <Words>498</Words>
  <Application>Microsoft Office PowerPoint</Application>
  <PresentationFormat>Widescreen</PresentationFormat>
  <Paragraphs>59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Franklin Gothic Book</vt:lpstr>
      <vt:lpstr>Crop</vt:lpstr>
      <vt:lpstr>New Movies</vt:lpstr>
      <vt:lpstr>Description </vt:lpstr>
      <vt:lpstr>MainActivity</vt:lpstr>
      <vt:lpstr>Movie Recycler Design</vt:lpstr>
      <vt:lpstr>Reviews Recycler Design</vt:lpstr>
      <vt:lpstr>Actors Recycler Design</vt:lpstr>
      <vt:lpstr>Detail Activity</vt:lpstr>
      <vt:lpstr>Get The Data From The Server</vt:lpstr>
      <vt:lpstr>Then we will build API Client Using Retrofit and OkHttpClient</vt:lpstr>
      <vt:lpstr>Main Activity ‘Java Code’</vt:lpstr>
      <vt:lpstr>Using picasso To Load the Image From URL</vt:lpstr>
      <vt:lpstr>Using Colored Text To Be Image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Movies</dc:title>
  <dc:creator>Hassan Reda</dc:creator>
  <cp:lastModifiedBy>Hassan Reda</cp:lastModifiedBy>
  <cp:revision>9</cp:revision>
  <dcterms:created xsi:type="dcterms:W3CDTF">2021-02-09T07:20:45Z</dcterms:created>
  <dcterms:modified xsi:type="dcterms:W3CDTF">2021-02-09T08:40:22Z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